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7aa28e7b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7aa28e7b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7aa28e7b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7aa28e7b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7f8894b1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7f8894b1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7f8894b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7f8894b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dd5d7af7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dd5d7af7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87b7acc6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87b7acc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b4a8e1e6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b4a8e1e6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db44602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db44602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db4a8e1e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db4a8e1e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87b7acc6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87b7acc6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7aa28e7b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7aa28e7b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87b7acc6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87b7acc6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7aa28e7b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97aa28e7b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7aa28e7b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7aa28e7b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87b7acc6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87b7acc6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jetpack/guide" TargetMode="External"/><Relationship Id="rId4" Type="http://schemas.openxmlformats.org/officeDocument/2006/relationships/hyperlink" Target="https://developer.android.com/topic/libraries/architecture/livedata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Universidad Nacional de La Matanza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Sebastián Pardo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Patrón Observador (Observer)</a:t>
            </a:r>
            <a:endParaRPr/>
          </a:p>
        </p:txBody>
      </p:sp>
      <p:sp>
        <p:nvSpPr>
          <p:cNvPr id="122" name="Google Shape;122;p22"/>
          <p:cNvSpPr txBox="1"/>
          <p:nvPr/>
        </p:nvSpPr>
        <p:spPr>
          <a:xfrm>
            <a:off x="269525" y="2126100"/>
            <a:ext cx="83778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Permite observar los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cambios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producidos en un objeto, de esta forma, cada cambio que afecte el estado del objeto observado lanzará una notificación a los observadores; a esto se le conoce como Publicador-Suscriptor. 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100"/>
              <a:t>					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				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			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		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Patrón Observador (Observer)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00" y="1823550"/>
            <a:ext cx="5102475" cy="251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5240850" y="1871725"/>
            <a:ext cx="37434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1. El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ObserverA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se registra con el objeto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Subject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para ser notificado de algún cambio.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2. El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ObserverB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se registra con el objeto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Subject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para ser notificado de algún cambio.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3. Ocurre algún cambio en el estado del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Subject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4. Todos los 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Observers</a:t>
            </a:r>
            <a:r>
              <a:rPr lang="en-GB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son notificados con el cambio ocurrido.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es LiveData?</a:t>
            </a: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125300" y="1983900"/>
            <a:ext cx="87921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Clase contenedora (wrapper) de un dato observable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Optimizada para el ciclo de vida de su observador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Activa su observador si está en STARTED o RESUMED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Remueve a su observador cuando el ciclo de vida pasa a DESTROYED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Se implementa de la siguiente manera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implementation </a:t>
            </a:r>
            <a:r>
              <a:rPr lang="en-GB" sz="11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"androidx.lifecycle:lifecycle-viewmodel-ktx:$lifecycle_version"</a:t>
            </a:r>
            <a:endParaRPr sz="11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¿Por qué LiveData?</a:t>
            </a:r>
            <a:endParaRPr/>
          </a:p>
        </p:txBody>
      </p:sp>
      <p:sp>
        <p:nvSpPr>
          <p:cNvPr id="141" name="Google Shape;141;p25"/>
          <p:cNvSpPr txBox="1"/>
          <p:nvPr/>
        </p:nvSpPr>
        <p:spPr>
          <a:xfrm>
            <a:off x="125300" y="1983900"/>
            <a:ext cx="87921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Garantiza que la IU coincida con el estado de los datos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Ausencia de pérdidas de memoria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Actividades detenidas para evitar las fallas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 más manejo manual del ciclo de vida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Datos siempre actualizados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Cambios de configuración apropiados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Compartir recursos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¿Preguntas?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https://developer.android.com/jetpack/guide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https://developer.android.com/topic/libraries/architecture/livedata</a:t>
            </a:r>
            <a:b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</a:t>
            </a:r>
            <a:endParaRPr/>
          </a:p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MVVM y LiveData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60950" y="1821600"/>
            <a:ext cx="8222100" cy="33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es una arquitectura y para qué la usamos?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Arquitectura MVVM y sus componentes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¿Cómo encajan los viewmodels?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Patrón Observador (Observer)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¿Qué es LiveData?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¿Por qué LiveData? </a:t>
            </a:r>
            <a:br>
              <a:rPr lang="en-GB"/>
            </a:br>
            <a:endParaRPr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es una arquitectura y para qué la usamos?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471900" y="1804325"/>
            <a:ext cx="7696500" cy="28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Según Wikipedia: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i="1" lang="en-GB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“La arquitectura de software es el diseño de más alto nivel de la estructura de un sistema.”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Es un concepto que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comenzó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a gestarse en 1960 y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tomó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popularidad en la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década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del 90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Existen diferentes tipos de arquitectura y patrones para solucionar distintos problemas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Tipos de arquitectura y patrones más conocidos: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○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MVC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○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MVVM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○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Cliente-Servidor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○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Micro servicios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es una arquitectura y para que la usamos?</a:t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471900" y="1804325"/>
            <a:ext cx="7696500" cy="28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Las usamos porque: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Los desarrolladores 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están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familiarizados con una arquitectura y nos permite discutir mejores soluciones, sobre el problema que enfrentamos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Permite que un sistema sea escalable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Son abstractas y permiten su reutilización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Nos facilitan la organización del proyecto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 no tenemos una buena arquitectura, nuestro software puede convertirse en un caos y terminar en ...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es una arquitectura y para qué la usamos?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8100" y="2572225"/>
            <a:ext cx="3190875" cy="23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561525" y="1871725"/>
            <a:ext cx="43125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Álgo asi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Arquitectura MVVM y sus componentes</a:t>
            </a:r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54025" y="1961550"/>
            <a:ext cx="83553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Model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: Modelo de datos de nuestra aplicación, ej: Usuario, Persona, etc..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View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: Nuestro Activity/Fragment, se encarga de: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○"/>
            </a:pP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Administrar los callbacks del ciclo de vida y los listener que tengamos asociados, ej: onClickListener() ,onCreate()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ViewModel</a:t>
            </a:r>
            <a:r>
              <a:rPr lang="en-GB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: Encargados de proveer de datos a las vistas que los utilizan (1:1) un ViewModel una Vista.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¿Cómo encajan los viewmodels?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1725" y="1651325"/>
            <a:ext cx="4443034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